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5733"/>
    <a:srgbClr val="361F06"/>
    <a:srgbClr val="F1C4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55" autoAdjust="0"/>
  </p:normalViewPr>
  <p:slideViewPr>
    <p:cSldViewPr snapToGrid="0">
      <p:cViewPr varScale="1">
        <p:scale>
          <a:sx n="121" d="100"/>
          <a:sy n="121" d="100"/>
        </p:scale>
        <p:origin x="160" y="1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4T23:41:17.14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946 1 24575,'-4'0'0,"0"1"0,0-1 0,0 1 0,0 0 0,0 0 0,0 1 0,0-1 0,0 1 0,0 0 0,-5 3 0,-37 29 0,4-2 0,18-19 0,15-8 0,0 0 0,0 0 0,0 1 0,1 0 0,-1 0 0,-12 14 0,-5 9 0,17-20 0,1 0 0,0 1 0,1 0 0,0 0 0,-6 12 0,-8 19 0,9-20 0,2 1 0,-10 27 0,8-15 0,8-26 0,1-1 0,0 1 0,1 0 0,0 1 0,0-1 0,-1 9 0,2-3 0,-1 0 0,0 0 0,-1 0 0,-1 0 0,0 0 0,-8 17 0,-3-1 0,-28 43 0,31-52 0,9-15 0,-1 0 0,1-1 0,-1 1 0,0-1 0,0 1 0,-1-1 0,1 0 0,-1-1 0,-11 9 0,13-11 0,0 0 0,0 1 0,0 0 0,1 0 0,-1 0 0,1 0 0,-1 0 0,1 1 0,-3 6 0,3-6 0,0-1 0,0 1 0,-1 0 0,1-1 0,-1 1 0,0-1 0,1 0 0,-8 5 0,3-3 0,0 0 0,0 1 0,0 0 0,1 0 0,0 0 0,0 1 0,-7 10 0,7-9 0,-1 0 0,-15 13 0,16-15 0,-1 0 0,1 1 0,0-1 0,1 1 0,-5 8 0,6-9 0,-1 0 0,1-1 0,-1 1 0,0-1 0,-12 9 0,11-9 0,0 0 0,0 0 0,0 1 0,-8 12 0,8-10 0,-1 0 0,1-1 0,-12 10 0,-7 9 0,11-7-31,10-14-160,0 0 1,1 0-1,-2-1 1,1 1-1,-1-1 1,-5 5-1,2-5-6635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2371-5B4A-0469-8E5E-500040FC1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425401-E268-A08E-A555-2AA599D7E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59F792-1491-1276-6A4C-98B634414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900741-C75E-41B9-B64E-E32D59002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27A60B-BF8F-82BA-9493-C8220CBDC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35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97260-8C97-17B6-A848-9210CE4B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B6D490-BA8D-5F26-D3DA-0C1E3468A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2D843A-9E21-DF09-1920-F884ACA4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F94398-770C-4CDA-01CB-641388A60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3D443A-186A-2908-83DC-309AA9D9E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2940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73B625B-B12A-407E-E94B-211A2B2CE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C15A34A-CE3A-F356-0225-0A19BD37E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C76282-121B-BFB2-367B-84C470DB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55FB9F-06B2-0850-8A73-AD6442060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209AEA-2C18-0A55-D85E-E875D90D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279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C993A-BF06-49C7-D73E-35C751B1B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3F1B1C-CE63-7F7D-F0B4-037AFF2AD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0A8C90-731B-E24A-E361-88E901C4D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7581C5-2084-FAA1-C4CC-7D39390A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75C1A5-283E-2AB1-B85C-6F1A1196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269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86BEFA-128E-C63C-6E54-DE3C32B3F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B4B124-223F-AEA8-47BC-403365903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C6B77-974C-1B94-86E1-10F9E9152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485982-E215-0F00-E548-2E398781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A7C157-F713-E357-8DB9-A0F0BA34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2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06DD3-408D-F3DD-B4CD-DD1BFC25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FADD85-C953-3FE6-0A8F-1E851D25B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94A1CF-B43C-561A-0087-AF9E4C140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DA178-EAF4-A7CB-2BE5-E2A00183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3642DF-9190-40CF-BA37-6C4BEDBE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BBB34B-4D8C-06AF-156B-811D72BC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24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7425F-2E08-5827-3EBB-A1B33D52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042331-796B-29B5-1072-47B1887CA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D0319D-9D60-392D-2049-C11B34938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265764-FA54-9FE4-7D81-4D3FAA955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780C632-9865-86D2-F356-8981EDB92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DEE484B-BA4F-2595-5D33-A287C589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0D1364-17B4-3DC0-9D71-329871079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2500A86-A6EA-9A65-4E54-5AF51447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9741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9F041B-8810-8912-712A-E54E8859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554D55B-FC71-1DEF-A23E-6F09E6B2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03BCBC-59A3-F756-AD14-37E97B578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1DD396-A221-F19B-DF3C-B638DFD4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3288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181FED-01D1-D0B2-0378-0364C1E5D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A5826A-B2BB-0EB0-D553-C735CAB26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7C6DF3-9E25-ADBA-82CE-FF52C515A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083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AB0A6A-D669-8D4B-2162-52A5BE85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08452F-68B2-3575-EAAE-C24286C19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2A2BAB-DB67-F74C-95F7-4E6EC4F14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59E8DC-72AC-5918-E367-5EE4F361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EB93D9-4256-CC1C-C313-A4864872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9066AC-FF79-9B3E-9571-4C2CD7F5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148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E5CCA-AB37-897A-AC29-B67D1546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9419200-11AE-F13F-DA61-7BFBE5715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3E9D35-54E2-CDFC-00B3-131F76EAB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054A22-95BE-59A4-739E-0CF0B477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B98903-4876-3E9E-84AF-A9ECFCF28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221E57-30FB-FD9D-5D4C-665182E7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491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6518278-4A93-9A02-0AEE-99E2CE97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87CCD4-7CA6-D265-BF88-741E77B71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623229-762C-218B-503F-8DED73980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2F1768-EB36-C715-10B3-959FD9911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C7FE0A-5CF5-0D0F-78DC-1C02DCDE5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207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9" name="Rectangle 103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200.000+ Holz Hintergrund Bilder und Fotos · Kostenlos Downloaden · Pexels  Stock-Fotos">
            <a:extLst>
              <a:ext uri="{FF2B5EF4-FFF2-40B4-BE49-F238E27FC236}">
                <a16:creationId xmlns:a16="http://schemas.microsoft.com/office/drawing/2014/main" id="{838FCBD4-23F8-7DA2-6F0D-B6223985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3" r="-1" b="11104"/>
          <a:stretch/>
        </p:blipFill>
        <p:spPr bwMode="auto">
          <a:xfrm>
            <a:off x="-1219" y="-8"/>
            <a:ext cx="121916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4996" y="1290918"/>
            <a:ext cx="4656579" cy="420873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07827" y="1378821"/>
            <a:ext cx="4333482" cy="401886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9A5160F0-6244-48E8-9E71-1F51EA90C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720717" y="756951"/>
            <a:ext cx="2843929" cy="255632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9BDFF5CA-602C-465F-8BC3-59C996302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82263" y="628018"/>
            <a:ext cx="3172430" cy="288713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9" name="Freeform: Shape 1048">
            <a:extLst>
              <a:ext uri="{FF2B5EF4-FFF2-40B4-BE49-F238E27FC236}">
                <a16:creationId xmlns:a16="http://schemas.microsoft.com/office/drawing/2014/main" id="{D289228A-771B-48F6-B5DF-7A63EA32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3982" y="3576909"/>
            <a:ext cx="2685901" cy="245888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31D5EF21-94C4-481A-BD01-3D29FB305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1178" y="3487951"/>
            <a:ext cx="3051507" cy="274203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0EBD6EC6-D828-40BA-5D22-655808001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41" r="869"/>
          <a:stretch/>
        </p:blipFill>
        <p:spPr bwMode="auto">
          <a:xfrm rot="1390563">
            <a:off x="1243834" y="1804289"/>
            <a:ext cx="4150020" cy="297843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3" name="Freeform: Shape 1052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187301-8894-4E18-D17F-416BE86CD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0675" y="1889230"/>
            <a:ext cx="3949747" cy="2014116"/>
          </a:xfrm>
        </p:spPr>
        <p:txBody>
          <a:bodyPr anchor="b">
            <a:normAutofit/>
          </a:bodyPr>
          <a:lstStyle/>
          <a:p>
            <a:r>
              <a:rPr lang="de-CH" sz="4800" b="1" dirty="0" err="1">
                <a:solidFill>
                  <a:srgbClr val="815733"/>
                </a:solidFill>
              </a:rPr>
              <a:t>Schnappsidee</a:t>
            </a:r>
            <a:endParaRPr lang="de-CH" sz="4800" b="1" dirty="0">
              <a:solidFill>
                <a:srgbClr val="815733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683807-9D03-22E8-3260-EDD046631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0194" y="3998795"/>
            <a:ext cx="3068324" cy="738402"/>
          </a:xfrm>
        </p:spPr>
        <p:txBody>
          <a:bodyPr anchor="t">
            <a:normAutofit/>
          </a:bodyPr>
          <a:lstStyle/>
          <a:p>
            <a:endParaRPr lang="de-CH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4" name="Picture 10" descr="Wodka - Kostenlose essen und restaurant-Icons">
            <a:extLst>
              <a:ext uri="{FF2B5EF4-FFF2-40B4-BE49-F238E27FC236}">
                <a16:creationId xmlns:a16="http://schemas.microsoft.com/office/drawing/2014/main" id="{764C91FD-7FF6-16CC-65F6-EB2F004C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6" r="-9" b="-9"/>
          <a:stretch/>
        </p:blipFill>
        <p:spPr bwMode="auto">
          <a:xfrm>
            <a:off x="7854697" y="822204"/>
            <a:ext cx="2606312" cy="2405492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178694" y="0"/>
                </a:moveTo>
                <a:cubicBezTo>
                  <a:pt x="1426542" y="0"/>
                  <a:pt x="1608393" y="124353"/>
                  <a:pt x="1857551" y="314024"/>
                </a:cubicBezTo>
                <a:cubicBezTo>
                  <a:pt x="1885386" y="335216"/>
                  <a:pt x="1913222" y="356156"/>
                  <a:pt x="1940168" y="376379"/>
                </a:cubicBezTo>
                <a:cubicBezTo>
                  <a:pt x="2086213" y="486125"/>
                  <a:pt x="2224133" y="589796"/>
                  <a:pt x="2315923" y="702353"/>
                </a:cubicBezTo>
                <a:cubicBezTo>
                  <a:pt x="2403676" y="809955"/>
                  <a:pt x="2442835" y="917915"/>
                  <a:pt x="2442835" y="1052431"/>
                </a:cubicBezTo>
                <a:cubicBezTo>
                  <a:pt x="2442835" y="1389589"/>
                  <a:pt x="2341663" y="1692735"/>
                  <a:pt x="2157925" y="1906050"/>
                </a:cubicBezTo>
                <a:cubicBezTo>
                  <a:pt x="2068023" y="2010385"/>
                  <a:pt x="1960192" y="2091482"/>
                  <a:pt x="1837422" y="2147045"/>
                </a:cubicBezTo>
                <a:cubicBezTo>
                  <a:pt x="1706420" y="2206285"/>
                  <a:pt x="1558592" y="2236365"/>
                  <a:pt x="1397973" y="2236365"/>
                </a:cubicBezTo>
                <a:cubicBezTo>
                  <a:pt x="1227656" y="2236365"/>
                  <a:pt x="1055033" y="2204038"/>
                  <a:pt x="885082" y="2140253"/>
                </a:cubicBezTo>
                <a:cubicBezTo>
                  <a:pt x="719588" y="2078255"/>
                  <a:pt x="562062" y="1986944"/>
                  <a:pt x="429436" y="1876226"/>
                </a:cubicBezTo>
                <a:cubicBezTo>
                  <a:pt x="294504" y="1763618"/>
                  <a:pt x="188455" y="1635487"/>
                  <a:pt x="114279" y="1495506"/>
                </a:cubicBezTo>
                <a:cubicBezTo>
                  <a:pt x="38477" y="1352411"/>
                  <a:pt x="0" y="1203340"/>
                  <a:pt x="0" y="1052431"/>
                </a:cubicBezTo>
                <a:cubicBezTo>
                  <a:pt x="0" y="900449"/>
                  <a:pt x="61386" y="811692"/>
                  <a:pt x="189137" y="641019"/>
                </a:cubicBezTo>
                <a:cubicBezTo>
                  <a:pt x="219961" y="599856"/>
                  <a:pt x="251833" y="557266"/>
                  <a:pt x="284438" y="510435"/>
                </a:cubicBezTo>
                <a:cubicBezTo>
                  <a:pt x="533598" y="152646"/>
                  <a:pt x="801051" y="0"/>
                  <a:pt x="117869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🐔 Huhn Emoji">
            <a:extLst>
              <a:ext uri="{FF2B5EF4-FFF2-40B4-BE49-F238E27FC236}">
                <a16:creationId xmlns:a16="http://schemas.microsoft.com/office/drawing/2014/main" id="{773C88D4-AE83-F7BF-5A81-3030A9E3A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5" r="3" b="3"/>
          <a:stretch/>
        </p:blipFill>
        <p:spPr bwMode="auto">
          <a:xfrm>
            <a:off x="6243077" y="3675142"/>
            <a:ext cx="2438717" cy="2265923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044862" y="0"/>
                </a:moveTo>
                <a:cubicBezTo>
                  <a:pt x="1215179" y="0"/>
                  <a:pt x="1387802" y="32328"/>
                  <a:pt x="1557753" y="96112"/>
                </a:cubicBezTo>
                <a:cubicBezTo>
                  <a:pt x="1723247" y="158111"/>
                  <a:pt x="1880773" y="249422"/>
                  <a:pt x="2013399" y="360139"/>
                </a:cubicBezTo>
                <a:cubicBezTo>
                  <a:pt x="2148332" y="472747"/>
                  <a:pt x="2254380" y="600878"/>
                  <a:pt x="2328556" y="740859"/>
                </a:cubicBezTo>
                <a:cubicBezTo>
                  <a:pt x="2404358" y="883954"/>
                  <a:pt x="2442835" y="1033026"/>
                  <a:pt x="2442835" y="1183934"/>
                </a:cubicBezTo>
                <a:cubicBezTo>
                  <a:pt x="2442835" y="1335916"/>
                  <a:pt x="2381449" y="1424674"/>
                  <a:pt x="2253698" y="1595346"/>
                </a:cubicBezTo>
                <a:cubicBezTo>
                  <a:pt x="2222875" y="1636509"/>
                  <a:pt x="2191002" y="1679100"/>
                  <a:pt x="2158397" y="1725930"/>
                </a:cubicBezTo>
                <a:cubicBezTo>
                  <a:pt x="1909237" y="2083719"/>
                  <a:pt x="1641784" y="2236365"/>
                  <a:pt x="1264141" y="2236365"/>
                </a:cubicBezTo>
                <a:cubicBezTo>
                  <a:pt x="1016293" y="2236365"/>
                  <a:pt x="834443" y="2112012"/>
                  <a:pt x="585284" y="1922342"/>
                </a:cubicBezTo>
                <a:cubicBezTo>
                  <a:pt x="557449" y="1901149"/>
                  <a:pt x="529613" y="1880210"/>
                  <a:pt x="502667" y="1859987"/>
                </a:cubicBezTo>
                <a:cubicBezTo>
                  <a:pt x="356623" y="1750240"/>
                  <a:pt x="218702" y="1646569"/>
                  <a:pt x="126912" y="1534012"/>
                </a:cubicBezTo>
                <a:cubicBezTo>
                  <a:pt x="39159" y="1426410"/>
                  <a:pt x="0" y="1318451"/>
                  <a:pt x="0" y="1183934"/>
                </a:cubicBezTo>
                <a:cubicBezTo>
                  <a:pt x="0" y="846776"/>
                  <a:pt x="101173" y="543630"/>
                  <a:pt x="284911" y="330315"/>
                </a:cubicBezTo>
                <a:cubicBezTo>
                  <a:pt x="374812" y="225981"/>
                  <a:pt x="482643" y="144883"/>
                  <a:pt x="605414" y="89320"/>
                </a:cubicBezTo>
                <a:cubicBezTo>
                  <a:pt x="736415" y="30080"/>
                  <a:pt x="884243" y="0"/>
                  <a:pt x="104486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Freihand 3">
                <a:extLst>
                  <a:ext uri="{FF2B5EF4-FFF2-40B4-BE49-F238E27FC236}">
                    <a16:creationId xmlns:a16="http://schemas.microsoft.com/office/drawing/2014/main" id="{90A4D092-6237-7A5E-5DB2-9BDEC48DF65E}"/>
                  </a:ext>
                </a:extLst>
              </p14:cNvPr>
              <p14:cNvContentPartPr/>
              <p14:nvPr/>
            </p14:nvContentPartPr>
            <p14:xfrm>
              <a:off x="4807294" y="3350251"/>
              <a:ext cx="340920" cy="432360"/>
            </p14:xfrm>
          </p:contentPart>
        </mc:Choice>
        <mc:Fallback xmlns="">
          <p:pic>
            <p:nvPicPr>
              <p:cNvPr id="4" name="Freihand 3">
                <a:extLst>
                  <a:ext uri="{FF2B5EF4-FFF2-40B4-BE49-F238E27FC236}">
                    <a16:creationId xmlns:a16="http://schemas.microsoft.com/office/drawing/2014/main" id="{90A4D092-6237-7A5E-5DB2-9BDEC48DF65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01174" y="3344131"/>
                <a:ext cx="353160" cy="444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fik 9" descr="Ein Bild, das Muster, Pixel, Design enthält.&#10;&#10;Automatisch generierte Beschreibung">
            <a:extLst>
              <a:ext uri="{FF2B5EF4-FFF2-40B4-BE49-F238E27FC236}">
                <a16:creationId xmlns:a16="http://schemas.microsoft.com/office/drawing/2014/main" id="{CEAEB632-49D1-4EBF-D089-7E3996CC5F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957" y="4493916"/>
            <a:ext cx="1736065" cy="173606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1E51EA1-9459-FDE4-2143-B3A5353F969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22452"/>
          <a:stretch/>
        </p:blipFill>
        <p:spPr>
          <a:xfrm>
            <a:off x="5383221" y="23344"/>
            <a:ext cx="2438717" cy="40964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6278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Breitbild</PresentationFormat>
  <Paragraphs>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Meiryo</vt:lpstr>
      <vt:lpstr>Aptos</vt:lpstr>
      <vt:lpstr>Aptos Display</vt:lpstr>
      <vt:lpstr>Arial</vt:lpstr>
      <vt:lpstr>Office</vt:lpstr>
      <vt:lpstr>Schnappsidee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Koch</dc:creator>
  <cp:lastModifiedBy>Jan Koch</cp:lastModifiedBy>
  <cp:revision>1</cp:revision>
  <dcterms:created xsi:type="dcterms:W3CDTF">2024-08-24T23:34:40Z</dcterms:created>
  <dcterms:modified xsi:type="dcterms:W3CDTF">2024-08-25T03:10:04Z</dcterms:modified>
</cp:coreProperties>
</file>

<file path=docProps/thumbnail.jpeg>
</file>